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2025-2-24-</a:t>
            </a:r>
            <a:r>
              <a:rPr lang="zh-CN" altLang="en-US"/>
              <a:t>工单要求白色，实物为黑色</a:t>
            </a:r>
            <a:endParaRPr lang="zh-CN" altLang="en-US"/>
          </a:p>
        </p:txBody>
      </p:sp>
      <p:pic>
        <p:nvPicPr>
          <p:cNvPr id="6" name="内容占位符 5" descr="微信图片_2025022418103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0065" y="2205355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2025-2-25-</a:t>
            </a:r>
            <a:r>
              <a:rPr lang="zh-CN" altLang="en-US"/>
              <a:t>品检反馈重刀</a:t>
            </a:r>
            <a:endParaRPr lang="zh-CN" altLang="en-US"/>
          </a:p>
        </p:txBody>
      </p:sp>
      <p:pic>
        <p:nvPicPr>
          <p:cNvPr id="4" name="内容占位符 3" descr="微信图片_202502251827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0612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2025-2-25-</a:t>
            </a:r>
            <a:r>
              <a:rPr lang="zh-CN" altLang="en-US"/>
              <a:t>A84客户投诉今天送货的倍冠盾牌颜色有色差</a:t>
            </a:r>
            <a:endParaRPr lang="zh-CN" altLang="en-US"/>
          </a:p>
        </p:txBody>
      </p:sp>
      <p:pic>
        <p:nvPicPr>
          <p:cNvPr id="4" name="内容占位符 3" descr="微信图片_202502251828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6093460"/>
            <a:ext cx="8229600" cy="910590"/>
          </a:xfrm>
          <a:prstGeom prst="rect">
            <a:avLst/>
          </a:prstGeom>
        </p:spPr>
      </p:pic>
      <p:pic>
        <p:nvPicPr>
          <p:cNvPr id="5" name="图片 4" descr="微信图片_202502251828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917065"/>
            <a:ext cx="3240000" cy="4320000"/>
          </a:xfrm>
          <a:prstGeom prst="rect">
            <a:avLst/>
          </a:prstGeom>
        </p:spPr>
      </p:pic>
      <p:pic>
        <p:nvPicPr>
          <p:cNvPr id="6" name="图片 5" descr="微信图片_202502251828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55" y="1917065"/>
            <a:ext cx="324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2025-2-25-</a:t>
            </a:r>
            <a:r>
              <a:rPr lang="zh-CN" altLang="en-US"/>
              <a:t>品检反馈</a:t>
            </a:r>
            <a:r>
              <a:rPr lang="en-US" altLang="zh-CN"/>
              <a:t>C2</a:t>
            </a:r>
            <a:r>
              <a:rPr lang="zh-CN" altLang="en-US"/>
              <a:t>0这款穿底</a:t>
            </a:r>
            <a:endParaRPr lang="zh-CN" altLang="en-US"/>
          </a:p>
        </p:txBody>
      </p:sp>
      <p:pic>
        <p:nvPicPr>
          <p:cNvPr id="4" name="内容占位符 3" descr="微信图片_202502251830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33172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2025-2-26-</a:t>
            </a:r>
            <a:r>
              <a:rPr lang="zh-CN" altLang="en-US"/>
              <a:t>C81-2客户投诉有线条</a:t>
            </a:r>
            <a:endParaRPr lang="zh-CN" altLang="en-US"/>
          </a:p>
        </p:txBody>
      </p:sp>
      <p:pic>
        <p:nvPicPr>
          <p:cNvPr id="4" name="内容占位符 3" descr="微信图片_202502261806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61806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0" y="4797425"/>
            <a:ext cx="2880000" cy="2061177"/>
          </a:xfrm>
          <a:prstGeom prst="rect">
            <a:avLst/>
          </a:prstGeom>
        </p:spPr>
      </p:pic>
      <p:pic>
        <p:nvPicPr>
          <p:cNvPr id="6" name="图片 5" descr="微信图片_20250226180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20" y="1844675"/>
            <a:ext cx="1620000" cy="2880000"/>
          </a:xfrm>
          <a:prstGeom prst="rect">
            <a:avLst/>
          </a:prstGeom>
        </p:spPr>
      </p:pic>
      <p:pic>
        <p:nvPicPr>
          <p:cNvPr id="9" name="图片 8" descr="微信图片_202502261806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235" y="3933190"/>
            <a:ext cx="31104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B45背标欠数25600</a:t>
            </a:r>
            <a:br>
              <a:rPr lang="zh-CN" altLang="en-US"/>
            </a:br>
            <a:r>
              <a:rPr lang="zh-CN" altLang="en-US"/>
              <a:t>分条分坏了</a:t>
            </a:r>
            <a:endParaRPr lang="zh-CN" altLang="en-US"/>
          </a:p>
        </p:txBody>
      </p:sp>
      <p:pic>
        <p:nvPicPr>
          <p:cNvPr id="4" name="内容占位符 3" descr="微信图片_202502261809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0612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2025-2-26</a:t>
            </a:r>
            <a:r>
              <a:rPr lang="zh-CN" altLang="en-US"/>
              <a:t>欠数100空标多</a:t>
            </a:r>
            <a:endParaRPr lang="zh-CN" altLang="en-US"/>
          </a:p>
        </p:txBody>
      </p:sp>
      <p:pic>
        <p:nvPicPr>
          <p:cNvPr id="4" name="内容占位符 3" descr="微信图片_202502261813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5965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B14的这款说明书，客户投诉有脏污了，需要退货重新挑选</a:t>
            </a:r>
            <a:endParaRPr lang="zh-CN" altLang="en-US"/>
          </a:p>
        </p:txBody>
      </p:sp>
      <p:pic>
        <p:nvPicPr>
          <p:cNvPr id="4" name="内容占位符 3" descr="微信图片_202502261814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971290"/>
            <a:ext cx="5400000" cy="2886667"/>
          </a:xfrm>
          <a:prstGeom prst="rect">
            <a:avLst/>
          </a:prstGeom>
        </p:spPr>
      </p:pic>
      <p:pic>
        <p:nvPicPr>
          <p:cNvPr id="5" name="图片 4" descr="微信图片_202502261814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2565400"/>
            <a:ext cx="351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 D53客户投诉以上序列号一个号码重复了，一个号码少了</a:t>
            </a:r>
            <a:r>
              <a:rPr lang="en-US" altLang="zh-CN"/>
              <a:t>.</a:t>
            </a:r>
            <a:br>
              <a:rPr lang="en-US" altLang="zh-CN"/>
            </a:br>
            <a:r>
              <a:rPr lang="zh-CN" altLang="zh-CN"/>
              <a:t>拼板正确，应该是补标补错</a:t>
            </a:r>
            <a:endParaRPr lang="zh-CN" altLang="zh-CN"/>
          </a:p>
        </p:txBody>
      </p:sp>
      <p:pic>
        <p:nvPicPr>
          <p:cNvPr id="4" name="内容占位符 3" descr="微信图片_202502261815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331720"/>
            <a:ext cx="3396615" cy="4526280"/>
          </a:xfrm>
          <a:prstGeom prst="rect">
            <a:avLst/>
          </a:prstGeom>
        </p:spPr>
      </p:pic>
      <p:pic>
        <p:nvPicPr>
          <p:cNvPr id="5" name="图片 4" descr="微信图片_202502261815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3933190"/>
            <a:ext cx="2503733" cy="2880000"/>
          </a:xfrm>
          <a:prstGeom prst="rect">
            <a:avLst/>
          </a:prstGeom>
        </p:spPr>
      </p:pic>
      <p:pic>
        <p:nvPicPr>
          <p:cNvPr id="6" name="图片 5" descr="微信图片_202502261815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3789045"/>
            <a:ext cx="2924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品检反馈D22有一排全部都是喷码印子</a:t>
            </a:r>
            <a:endParaRPr lang="zh-CN" altLang="en-US"/>
          </a:p>
        </p:txBody>
      </p:sp>
      <p:pic>
        <p:nvPicPr>
          <p:cNvPr id="4" name="内容占位符 3" descr="微信图片_202502261819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840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61819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35" y="256540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2025-2-26-A08</a:t>
            </a:r>
            <a:r>
              <a:rPr lang="zh-CN" altLang="en-US"/>
              <a:t>客户反馈有一条比较明显痕。</a:t>
            </a:r>
            <a:endParaRPr lang="zh-CN" altLang="en-US"/>
          </a:p>
        </p:txBody>
      </p:sp>
      <p:pic>
        <p:nvPicPr>
          <p:cNvPr id="4" name="内容占位符 3" descr="微信图片_20250227081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7675" y="220472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2025-2-24-</a:t>
            </a:r>
            <a:r>
              <a:rPr lang="zh-CN" altLang="en-US"/>
              <a:t>品检反馈新同事模切有毛边</a:t>
            </a:r>
            <a:endParaRPr lang="zh-CN" altLang="en-US"/>
          </a:p>
        </p:txBody>
      </p:sp>
      <p:pic>
        <p:nvPicPr>
          <p:cNvPr id="4" name="内容占位符 3" descr="微信图片_2025022418124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2025-2-26-</a:t>
            </a:r>
            <a:r>
              <a:rPr lang="zh-CN" altLang="en-US"/>
              <a:t>品检反馈烫金不良</a:t>
            </a:r>
            <a:endParaRPr lang="zh-CN" altLang="en-US"/>
          </a:p>
        </p:txBody>
      </p:sp>
      <p:pic>
        <p:nvPicPr>
          <p:cNvPr id="4" name="内容占位符 3" descr="微信图片_2025022708134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640" y="2276475"/>
            <a:ext cx="2545715" cy="4526280"/>
          </a:xfrm>
          <a:prstGeom prst="rect">
            <a:avLst/>
          </a:prstGeom>
        </p:spPr>
      </p:pic>
      <p:pic>
        <p:nvPicPr>
          <p:cNvPr id="6" name="图片 5" descr="微信图片_202502270813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55" y="242062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2025-2-26-</a:t>
            </a:r>
            <a:r>
              <a:rPr lang="zh-CN" altLang="en-US"/>
              <a:t>C38客户投诉奶昔盖有黑点黄点</a:t>
            </a:r>
            <a:endParaRPr lang="zh-CN" altLang="en-US"/>
          </a:p>
        </p:txBody>
      </p:sp>
      <p:pic>
        <p:nvPicPr>
          <p:cNvPr id="4" name="内容占位符 3" descr="微信图片_202502271900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3488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71859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2420620"/>
            <a:ext cx="3238400" cy="4320000"/>
          </a:xfrm>
          <a:prstGeom prst="rect">
            <a:avLst/>
          </a:prstGeom>
        </p:spPr>
      </p:pic>
      <p:pic>
        <p:nvPicPr>
          <p:cNvPr id="6" name="图片 5" descr="微信图片_202502271859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4699000"/>
            <a:ext cx="2880000" cy="2159000"/>
          </a:xfrm>
          <a:prstGeom prst="rect">
            <a:avLst/>
          </a:prstGeom>
        </p:spPr>
      </p:pic>
      <p:pic>
        <p:nvPicPr>
          <p:cNvPr id="7" name="图片 6" descr="微信图片_202502271859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80" y="2492375"/>
            <a:ext cx="28800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D01-1客户投诉这批材料薄了</a:t>
            </a:r>
            <a:endParaRPr lang="zh-CN" altLang="en-US"/>
          </a:p>
        </p:txBody>
      </p:sp>
      <p:pic>
        <p:nvPicPr>
          <p:cNvPr id="4" name="内容占位符 3" descr="微信图片_202502271902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84530" y="3212465"/>
            <a:ext cx="4217677" cy="3600000"/>
          </a:xfrm>
          <a:prstGeom prst="rect">
            <a:avLst/>
          </a:prstGeom>
        </p:spPr>
      </p:pic>
      <p:pic>
        <p:nvPicPr>
          <p:cNvPr id="5" name="图片 4" descr="微信图片_202502271902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5" y="2420620"/>
            <a:ext cx="2430000" cy="4320000"/>
          </a:xfrm>
          <a:prstGeom prst="rect">
            <a:avLst/>
          </a:prstGeom>
        </p:spPr>
      </p:pic>
      <p:pic>
        <p:nvPicPr>
          <p:cNvPr id="7" name="图片 6" descr="微信图片_202502271902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180" y="3860800"/>
            <a:ext cx="33744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C20的一定要多关注保证质量，颜色跟上色卡范围，版面要整洁，白点杂质要及时清除</a:t>
            </a:r>
            <a:endParaRPr lang="zh-CN" altLang="en-US"/>
          </a:p>
        </p:txBody>
      </p:sp>
      <p:pic>
        <p:nvPicPr>
          <p:cNvPr id="4" name="内容占位符 3" descr="微信图片_202502271904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204720"/>
            <a:ext cx="3394710" cy="4526280"/>
          </a:xfrm>
          <a:prstGeom prst="rect">
            <a:avLst/>
          </a:prstGeom>
        </p:spPr>
      </p:pic>
      <p:pic>
        <p:nvPicPr>
          <p:cNvPr id="5" name="图片 4" descr="微信图片_202502271904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41109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2025-02-26-</a:t>
            </a:r>
            <a:r>
              <a:rPr lang="zh-CN" altLang="en-US"/>
              <a:t>品检反馈异物比较多</a:t>
            </a:r>
            <a:endParaRPr lang="zh-CN" altLang="en-US"/>
          </a:p>
        </p:txBody>
      </p:sp>
      <p:pic>
        <p:nvPicPr>
          <p:cNvPr id="4" name="内容占位符 3" descr="微信图片_202502271905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0110" y="227647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木板刀不锋利，啤出来毛边比较多</a:t>
            </a:r>
            <a:br>
              <a:rPr lang="zh-CN" altLang="en-US"/>
            </a:br>
            <a:r>
              <a:rPr lang="zh-CN" altLang="en-US"/>
              <a:t>已做新的木板刀</a:t>
            </a:r>
            <a:endParaRPr lang="zh-CN" altLang="en-US"/>
          </a:p>
        </p:txBody>
      </p:sp>
      <p:pic>
        <p:nvPicPr>
          <p:cNvPr id="4" name="内容占位符 3" descr="微信图片_2025022719073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5280" y="198882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</a:t>
            </a:r>
            <a:r>
              <a:rPr lang="zh-CN" altLang="en-US"/>
              <a:t>品检反馈有白点，欣姐同意先出</a:t>
            </a:r>
            <a:endParaRPr lang="zh-CN" altLang="en-US"/>
          </a:p>
        </p:txBody>
      </p:sp>
      <p:pic>
        <p:nvPicPr>
          <p:cNvPr id="4" name="内容占位符 3" descr="微信图片_202502271915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1408092" y="3784118"/>
            <a:ext cx="3600000" cy="2025160"/>
          </a:xfrm>
          <a:prstGeom prst="rect">
            <a:avLst/>
          </a:prstGeom>
        </p:spPr>
      </p:pic>
      <p:pic>
        <p:nvPicPr>
          <p:cNvPr id="5" name="图片 4" descr="微信图片_202502271915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2924810"/>
            <a:ext cx="2025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品检反馈欠数500掉标大多了</a:t>
            </a:r>
            <a:endParaRPr lang="zh-CN" altLang="en-US"/>
          </a:p>
        </p:txBody>
      </p:sp>
      <p:pic>
        <p:nvPicPr>
          <p:cNvPr id="4" name="内容占位符 3" descr="微信图片_202502271919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2276475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B14这个补印单，客户投诉色差，要求退回重新补</a:t>
            </a:r>
            <a:endParaRPr lang="zh-CN" altLang="en-US"/>
          </a:p>
        </p:txBody>
      </p:sp>
      <p:pic>
        <p:nvPicPr>
          <p:cNvPr id="4" name="内容占位符 3" descr="微信图片_202502271920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3644900"/>
            <a:ext cx="6029325" cy="3114675"/>
          </a:xfrm>
          <a:prstGeom prst="rect">
            <a:avLst/>
          </a:prstGeom>
        </p:spPr>
      </p:pic>
      <p:pic>
        <p:nvPicPr>
          <p:cNvPr id="5" name="图片 4" descr="微信图片_20250227192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2636520"/>
            <a:ext cx="36028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2025-02-26-</a:t>
            </a:r>
            <a:r>
              <a:rPr lang="zh-CN" altLang="en-US"/>
              <a:t>品检反馈C118空标多，压力大</a:t>
            </a:r>
            <a:endParaRPr lang="zh-CN" altLang="en-US"/>
          </a:p>
        </p:txBody>
      </p:sp>
      <p:pic>
        <p:nvPicPr>
          <p:cNvPr id="4" name="内容占位符 3" descr="微信图片_2025022719213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3488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7192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2555240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227192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249237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品检反馈能效标有波浪线，已先出</a:t>
            </a:r>
            <a:endParaRPr lang="zh-CN" altLang="en-US"/>
          </a:p>
        </p:txBody>
      </p:sp>
      <p:pic>
        <p:nvPicPr>
          <p:cNvPr id="4" name="内容占位符 3" descr="微信图片_2025022418135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1820" y="2132965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2025-2-28-</a:t>
            </a:r>
            <a:r>
              <a:rPr lang="zh-CN" altLang="en-US"/>
              <a:t> A84客户投诉奶昔盖黑线太明显</a:t>
            </a:r>
            <a:endParaRPr lang="zh-CN" altLang="en-US"/>
          </a:p>
        </p:txBody>
      </p:sp>
      <p:pic>
        <p:nvPicPr>
          <p:cNvPr id="4" name="内容占位符 3" descr="微信图片_2025022818163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1775" y="2277110"/>
            <a:ext cx="33928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2025-02-28-C20</a:t>
            </a:r>
            <a:r>
              <a:rPr lang="zh-CN" altLang="en-US"/>
              <a:t>客户反馈有色差</a:t>
            </a:r>
            <a:endParaRPr lang="zh-CN" altLang="en-US"/>
          </a:p>
        </p:txBody>
      </p:sp>
      <p:pic>
        <p:nvPicPr>
          <p:cNvPr id="4" name="内容占位符 3" descr="微信图片_202502281830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160" y="2421255"/>
            <a:ext cx="73158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2025-02-28-</a:t>
            </a:r>
            <a:r>
              <a:rPr lang="zh-CN" altLang="en-US"/>
              <a:t>品检反馈库存和大货有色差，已夹在中间先出</a:t>
            </a:r>
            <a:endParaRPr lang="zh-CN" altLang="en-US"/>
          </a:p>
        </p:txBody>
      </p:sp>
      <p:pic>
        <p:nvPicPr>
          <p:cNvPr id="4" name="内容占位符 3" descr="微信图片_202502281851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7450" y="217360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8185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37998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2025-02-28-</a:t>
            </a:r>
            <a:r>
              <a:rPr lang="zh-CN" altLang="en-US"/>
              <a:t>品检反馈模切偏位</a:t>
            </a:r>
            <a:endParaRPr lang="zh-CN" altLang="en-US"/>
          </a:p>
        </p:txBody>
      </p:sp>
      <p:pic>
        <p:nvPicPr>
          <p:cNvPr id="4" name="内容占位符 3" descr="微信图片_2025022818553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3350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81855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248348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2025-2-25-</a:t>
            </a:r>
            <a:r>
              <a:rPr lang="zh-CN" altLang="zh-CN"/>
              <a:t>品检反馈</a:t>
            </a:r>
            <a:r>
              <a:rPr lang="zh-CN" altLang="en-US"/>
              <a:t>有垃圾点</a:t>
            </a:r>
            <a:endParaRPr lang="zh-CN" altLang="en-US"/>
          </a:p>
        </p:txBody>
      </p:sp>
      <p:pic>
        <p:nvPicPr>
          <p:cNvPr id="4" name="内容占位符 3" descr="微信图片_202502251816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51816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2025-2-25-</a:t>
            </a:r>
            <a:r>
              <a:rPr lang="zh-CN" altLang="en-US"/>
              <a:t>品检反馈排废没排干净</a:t>
            </a:r>
            <a:endParaRPr lang="zh-CN" altLang="en-US"/>
          </a:p>
        </p:txBody>
      </p:sp>
      <p:pic>
        <p:nvPicPr>
          <p:cNvPr id="4" name="内容占位符 3" descr="微信图片_202502251818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51818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0" y="248348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2251818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35" y="22053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2025-2-25-</a:t>
            </a:r>
            <a:r>
              <a:rPr lang="zh-CN" altLang="en-US"/>
              <a:t>品检反馈欠数</a:t>
            </a:r>
            <a:r>
              <a:rPr lang="en-US" altLang="zh-CN"/>
              <a:t>340</a:t>
            </a:r>
            <a:r>
              <a:rPr lang="zh-CN" altLang="en-US"/>
              <a:t>，因墨点和漏打码造成，飞墨凑足订单数先出</a:t>
            </a:r>
            <a:endParaRPr lang="zh-CN" altLang="en-US"/>
          </a:p>
        </p:txBody>
      </p:sp>
      <p:pic>
        <p:nvPicPr>
          <p:cNvPr id="4" name="内容占位符 3" descr="微信图片_202502251820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640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51820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35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2025-2-25-</a:t>
            </a:r>
            <a:r>
              <a:rPr lang="zh-CN" altLang="en-US"/>
              <a:t>品检反馈B45背标有3卷毛边</a:t>
            </a:r>
            <a:endParaRPr lang="zh-CN" altLang="en-US"/>
          </a:p>
        </p:txBody>
      </p:sp>
      <p:pic>
        <p:nvPicPr>
          <p:cNvPr id="4" name="内容占位符 3" descr="微信图片_2025022518225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20535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2025-2-25-</a:t>
            </a:r>
            <a:r>
              <a:rPr lang="zh-CN" altLang="en-US"/>
              <a:t>A84客户投诉以上工单印刷不良</a:t>
            </a:r>
            <a:endParaRPr lang="zh-CN" altLang="en-US"/>
          </a:p>
        </p:txBody>
      </p:sp>
      <p:pic>
        <p:nvPicPr>
          <p:cNvPr id="4" name="内容占位符 3" descr="微信图片_202502251825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3617595"/>
            <a:ext cx="4320000" cy="3240341"/>
          </a:xfrm>
          <a:prstGeom prst="rect">
            <a:avLst/>
          </a:prstGeom>
        </p:spPr>
      </p:pic>
      <p:pic>
        <p:nvPicPr>
          <p:cNvPr id="5" name="图片 4" descr="微信图片_20250225182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3644900"/>
            <a:ext cx="4320000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2025-2-25</a:t>
            </a:r>
            <a:r>
              <a:rPr lang="zh-CN" altLang="en-US"/>
              <a:t>品检反馈c118好多粉沫，纸粉</a:t>
            </a:r>
            <a:endParaRPr lang="zh-CN" altLang="en-US"/>
          </a:p>
        </p:txBody>
      </p:sp>
      <p:pic>
        <p:nvPicPr>
          <p:cNvPr id="4" name="内容占位符 3" descr="微信图片_202502251826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895" y="220535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51827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4930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WPS 演示</Application>
  <PresentationFormat/>
  <Paragraphs>66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2025-2-24-工单要求白色，实物为黑色</vt:lpstr>
      <vt:lpstr>2025-2-24-品检反馈新同事模切有毛边</vt:lpstr>
      <vt:lpstr>品检反馈能效标有波浪线，已先出</vt:lpstr>
      <vt:lpstr>2025-2-25-品检反馈有垃圾点</vt:lpstr>
      <vt:lpstr>2025-2-25-品检反馈排废没排干净</vt:lpstr>
      <vt:lpstr>2025-2-25-品检反馈欠数340，因墨点和漏打码造成，飞墨凑足订单数先出</vt:lpstr>
      <vt:lpstr>2025-2-25-品检反馈B45背标有3卷毛边</vt:lpstr>
      <vt:lpstr>2025-2-25-A84客户投诉以上工单印刷不良</vt:lpstr>
      <vt:lpstr>2025-2-25品检反馈c118好多粉沫，纸粉</vt:lpstr>
      <vt:lpstr>2025-2-25-品检反馈重刀</vt:lpstr>
      <vt:lpstr> 2025-2-25-A84客户投诉今天送货的倍冠盾牌颜色有色差</vt:lpstr>
      <vt:lpstr>2025-2-25-品检反馈C20这款穿底</vt:lpstr>
      <vt:lpstr>2025-2-26-C81-2客户投诉有线条</vt:lpstr>
      <vt:lpstr>2025-2-26-B45背标欠数25600 分条分坏了</vt:lpstr>
      <vt:lpstr>2025-2-26欠数100空标多</vt:lpstr>
      <vt:lpstr>2025-2-26-B14的这款说明书，客户投诉有脏污了，需要退货重新挑选</vt:lpstr>
      <vt:lpstr>2025-2-26- D53客户投诉以上序列号一个号码重复了，一个号码少了. 拼板正确，应该是补标补错</vt:lpstr>
      <vt:lpstr>2025-2-26-品检反馈D22有一排全部都是喷码印子</vt:lpstr>
      <vt:lpstr>2025-2-26-A08客户反馈有一条比较明显痕。</vt:lpstr>
      <vt:lpstr>2025-2-26-品检反馈烫金不良</vt:lpstr>
      <vt:lpstr>2025-2-26-C38客户投诉奶昔盖有黑点黄点</vt:lpstr>
      <vt:lpstr>2025-02-26-D01-1客户投诉这批材料薄了</vt:lpstr>
      <vt:lpstr>2025-02-26-C20的一定要多关注保证质量，颜色跟上色卡范围，版面要整洁，白点杂质要及时清除</vt:lpstr>
      <vt:lpstr>2025-02-26-品检反馈异物比较多</vt:lpstr>
      <vt:lpstr>2025-02-26-木板刀不锋利，啤出来毛边比较多 已做新的木板刀</vt:lpstr>
      <vt:lpstr>2025-02-26品检反馈有白点，欣姐同意先出</vt:lpstr>
      <vt:lpstr>2025-02-26-品检反馈欠数500掉标大多了</vt:lpstr>
      <vt:lpstr>2025-02-26-B14这个补印单，客户投诉色差，要求退回重新补</vt:lpstr>
      <vt:lpstr>2025-02-26-品检反馈C118空标多，压力大</vt:lpstr>
      <vt:lpstr>PowerPoint 演示文稿</vt:lpstr>
      <vt:lpstr>2025-02-28-C20客户反馈有色差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2025-2-24-工单要求白色，实物为黑色</dc:title>
  <dc:creator>Administrator</dc:creator>
  <cp:lastModifiedBy>WPS</cp:lastModifiedBy>
  <cp:revision>17</cp:revision>
  <dcterms:created xsi:type="dcterms:W3CDTF">2025-02-24T10:13:00Z</dcterms:created>
  <dcterms:modified xsi:type="dcterms:W3CDTF">2025-02-28T10:56:24Z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CA5163F898F847829C011948701BE50B_12</vt:lpwstr>
  </property>
  <property fmtid="{D5CDD505-2E9C-101B-9397-08002B2CF9AE}" pid="3" name="KSOProductBuildVer">
    <vt:lpwstr>2052-12.8.2.18205</vt:lpwstr>
  </property>
</Properties>
</file>